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59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GUI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Tkinter</a:t>
          </a:r>
          <a:endParaRPr lang="en-US" dirty="0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Widgets </a:t>
          </a:r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Functions</a:t>
          </a:r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GUI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Tkinter</a:t>
          </a:r>
          <a:endParaRPr lang="en-US" sz="2200" kern="1200" dirty="0"/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Widgets 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Functions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g>
</file>

<file path=ppt/media/image17.jpe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14.png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9218" y="3294322"/>
            <a:ext cx="6852443" cy="953029"/>
          </a:xfrm>
        </p:spPr>
        <p:txBody>
          <a:bodyPr anchor="ctr">
            <a:noAutofit/>
          </a:bodyPr>
          <a:lstStyle/>
          <a:p>
            <a:pPr algn="ctr"/>
            <a:r>
              <a:rPr lang="en-US" sz="6000" dirty="0">
                <a:solidFill>
                  <a:srgbClr val="00B0F0"/>
                </a:solidFill>
              </a:rPr>
              <a:t>Calculator App Presentation</a:t>
            </a:r>
            <a:br>
              <a:rPr lang="en-US" sz="6000" dirty="0">
                <a:solidFill>
                  <a:srgbClr val="00B0F0"/>
                </a:solidFill>
              </a:rPr>
            </a:br>
            <a:endParaRPr lang="en-US" sz="6000" dirty="0">
              <a:solidFill>
                <a:srgbClr val="00B0F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F4967-1F60-4EF2-DD7A-DDEFE224A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Frame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5851D-8E8F-9B76-B963-EC5D8BA15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757" y="1879096"/>
            <a:ext cx="7632198" cy="3873521"/>
          </a:xfrm>
        </p:spPr>
        <p:txBody>
          <a:bodyPr>
            <a:normAutofit lnSpcReduction="10000"/>
          </a:bodyPr>
          <a:lstStyle/>
          <a:p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It serves as a container and used to organize the widgets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</a:t>
            </a: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</a:rPr>
              <a:t>Syntax-</a:t>
            </a:r>
          </a:p>
          <a:p>
            <a:r>
              <a:rPr lang="en-US" sz="2000" dirty="0"/>
              <a:t>Options that can be </a:t>
            </a:r>
            <a:r>
              <a:rPr lang="en-US" sz="2000" dirty="0" err="1"/>
              <a:t>passesed</a:t>
            </a:r>
            <a:r>
              <a:rPr lang="en-US" sz="2000" dirty="0"/>
              <a:t> as arguments -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bg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	bd</a:t>
            </a:r>
          </a:p>
          <a:p>
            <a:pPr marL="0" indent="0">
              <a:buNone/>
            </a:pPr>
            <a:r>
              <a:rPr lang="en-US" sz="2000" dirty="0"/>
              <a:t>	cursor</a:t>
            </a:r>
          </a:p>
          <a:p>
            <a:pPr marL="0" indent="0">
              <a:buNone/>
            </a:pPr>
            <a:r>
              <a:rPr lang="en-US" sz="2000" dirty="0"/>
              <a:t>	width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hight</a:t>
            </a:r>
            <a:endParaRPr lang="en-US" sz="2000" dirty="0"/>
          </a:p>
          <a:p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FF8F26-6CF1-9490-F3B6-D071150D0B0E}"/>
              </a:ext>
            </a:extLst>
          </p:cNvPr>
          <p:cNvSpPr/>
          <p:nvPr/>
        </p:nvSpPr>
        <p:spPr>
          <a:xfrm>
            <a:off x="2766349" y="2783711"/>
            <a:ext cx="3329651" cy="38196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/>
              <a:t>f1 = Frame (master, opt=val)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223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1E878-9D68-55B1-264D-BC63B850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Instructions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92F65-B41B-72AF-7F4A-BFE4AF100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1.	Input: Click the number buttons to input digits. Use the operation buttons for mathematical operations.</a:t>
            </a:r>
          </a:p>
          <a:p>
            <a:r>
              <a:rPr lang="en-US" dirty="0"/>
              <a:t>2.	Decimal Point: Click the decimal point button to input floating-point numbers.</a:t>
            </a:r>
          </a:p>
          <a:p>
            <a:r>
              <a:rPr lang="en-US" dirty="0"/>
              <a:t>3.	Parentheses: Use the parentheses buttons to group expressions.</a:t>
            </a:r>
          </a:p>
          <a:p>
            <a:r>
              <a:rPr lang="en-US" dirty="0"/>
              <a:t>4.	Clear: Click the clear button to reset the input field.</a:t>
            </a:r>
          </a:p>
          <a:p>
            <a:r>
              <a:rPr lang="en-US" dirty="0"/>
              <a:t>5.	Calculate: Click the equal button to calculate the result of the expression.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96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B5FD4-8E3D-3BE1-EA3E-6A79B328D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B88D5-33A3-4AB9-8395-2CC9F09F0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3053" y="2249487"/>
            <a:ext cx="9334358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•The </a:t>
            </a:r>
            <a:r>
              <a:rPr lang="en-US" dirty="0" err="1"/>
              <a:t>add_to_field</a:t>
            </a:r>
            <a:r>
              <a:rPr lang="en-US" dirty="0"/>
              <a:t> function appends the clicked button value to the input field.</a:t>
            </a:r>
          </a:p>
          <a:p>
            <a:pPr marL="0" indent="0">
              <a:buNone/>
            </a:pPr>
            <a:r>
              <a:rPr lang="en-US" dirty="0"/>
              <a:t>•The calculate function evaluates the expression in the input field using the eval      function.</a:t>
            </a:r>
          </a:p>
          <a:p>
            <a:pPr marL="0" indent="0">
              <a:buNone/>
            </a:pPr>
            <a:r>
              <a:rPr lang="en-US" dirty="0"/>
              <a:t>•The clear function resets the input field.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6014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21380-B4B9-1E98-FAAC-85C4FE589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7448" y="720525"/>
            <a:ext cx="6480497" cy="879675"/>
          </a:xfrm>
        </p:spPr>
        <p:txBody>
          <a:bodyPr>
            <a:normAutofit/>
          </a:bodyPr>
          <a:lstStyle/>
          <a:p>
            <a:r>
              <a:rPr lang="en-US" dirty="0"/>
              <a:t>Code Structure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4F2B97-CE1D-5406-1B12-3288E79BF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4466" y="1828800"/>
            <a:ext cx="7222602" cy="3429000"/>
          </a:xfrm>
        </p:spPr>
        <p:txBody>
          <a:bodyPr>
            <a:normAutofit/>
          </a:bodyPr>
          <a:lstStyle/>
          <a:p>
            <a:r>
              <a:rPr lang="en-US" dirty="0"/>
              <a:t>•The code uses </a:t>
            </a:r>
            <a:r>
              <a:rPr lang="en-US" dirty="0" err="1"/>
              <a:t>Tkinter</a:t>
            </a:r>
            <a:r>
              <a:rPr lang="en-US" dirty="0"/>
              <a:t> for GUI.</a:t>
            </a:r>
          </a:p>
          <a:p>
            <a:r>
              <a:rPr lang="en-US" dirty="0"/>
              <a:t>•Global variable </a:t>
            </a:r>
            <a:r>
              <a:rPr lang="en-US" dirty="0" err="1"/>
              <a:t>field_text</a:t>
            </a:r>
            <a:r>
              <a:rPr lang="en-US" dirty="0"/>
              <a:t> stores the expression entered by the user.</a:t>
            </a:r>
          </a:p>
          <a:p>
            <a:r>
              <a:rPr lang="en-US" dirty="0"/>
              <a:t>•Functions handle button clicks and perform corresponding actions.</a:t>
            </a:r>
          </a:p>
          <a:p>
            <a:r>
              <a:rPr lang="en-US" dirty="0"/>
              <a:t>•Buttons are created for digits, operations, clear, decimal point, parentheses, and equal sign.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8212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DD8258-EF33-A2F5-4A61-5DFB97474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0A5E9B-CA00-93BC-E6C0-A6B448427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021160" cy="3541714"/>
          </a:xfrm>
        </p:spPr>
        <p:txBody>
          <a:bodyPr>
            <a:normAutofit/>
          </a:bodyPr>
          <a:lstStyle/>
          <a:p>
            <a:r>
              <a:rPr lang="en-US" dirty="0"/>
              <a:t>This calculator app provides a simple and intuitive interface for basic arithmetic calculations. It can be extended and customized for more advanced features and functionalities.</a:t>
            </a:r>
          </a:p>
        </p:txBody>
      </p:sp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67791" y="1547335"/>
            <a:ext cx="9912354" cy="329977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276881-C4CC-4218-FADC-BEF87C888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873" y="118608"/>
            <a:ext cx="8441803" cy="633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IN" sz="4000" b="1" dirty="0"/>
              <a:t>Agenda</a:t>
            </a:r>
            <a:endParaRPr lang="en-IN" sz="4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1101642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A6D5E1F-DDCA-C6FA-6852-4BBCEFB715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2794" y="1729405"/>
            <a:ext cx="5463476" cy="314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782" y="1784746"/>
            <a:ext cx="2851005" cy="2651921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Graphical User Interface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 useBgFill="1">
        <p:nvSpPr>
          <p:cNvPr id="124" name="Round Diagonal Corner Rectangle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F80E2-9E24-655B-D68E-10B1B2FA9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4710" y="912813"/>
            <a:ext cx="6882701" cy="487838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• A Graphical user interface (GUI) is a desktop application that allows users to interact with computers. </a:t>
            </a:r>
          </a:p>
          <a:p>
            <a:pPr marL="0" indent="0">
              <a:buNone/>
            </a:pPr>
            <a:r>
              <a:rPr lang="en-US" dirty="0"/>
              <a:t>• Graphical representations such as buttons and icons are included, and communication can be accomplished by interconnecting with the icons. </a:t>
            </a:r>
          </a:p>
          <a:p>
            <a:pPr marL="0" indent="0">
              <a:buNone/>
            </a:pPr>
            <a:r>
              <a:rPr lang="en-US" dirty="0"/>
              <a:t>• Ex- Microsoft Windows, macOS etc.</a:t>
            </a:r>
          </a:p>
          <a:p>
            <a:pPr marL="0" indent="0">
              <a:buNone/>
            </a:pPr>
            <a:r>
              <a:rPr lang="en-IN" dirty="0"/>
              <a:t>• Several Libraries in Python used for GUI -</a:t>
            </a:r>
          </a:p>
          <a:p>
            <a:pPr marL="0" indent="0">
              <a:buNone/>
            </a:pPr>
            <a:r>
              <a:rPr lang="en-IN" dirty="0"/>
              <a:t>•	</a:t>
            </a:r>
            <a:r>
              <a:rPr lang="en-IN" dirty="0" err="1"/>
              <a:t>Tkinter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•	</a:t>
            </a:r>
            <a:r>
              <a:rPr lang="en-IN" dirty="0" err="1"/>
              <a:t>Kivy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•	PyQt5</a:t>
            </a:r>
          </a:p>
          <a:p>
            <a:pPr marL="0" indent="0">
              <a:buNone/>
            </a:pPr>
            <a:r>
              <a:rPr lang="en-IN" dirty="0"/>
              <a:t>•	</a:t>
            </a:r>
            <a:r>
              <a:rPr lang="en-IN" dirty="0" err="1"/>
              <a:t>wxPython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• 	</a:t>
            </a:r>
            <a:r>
              <a:rPr lang="en-IN" dirty="0" err="1"/>
              <a:t>PyGUI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49C8E-F00A-7851-2860-594FC5B89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6605" y="3557950"/>
            <a:ext cx="1896020" cy="168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53FF-9BE0-1D15-C276-63AEF1211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5" y="582659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 dirty="0" err="1"/>
              <a:t>Tkinter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83531-AA31-05D6-DB5E-0A0C10D2A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83692"/>
            <a:ext cx="9905998" cy="3989995"/>
          </a:xfrm>
        </p:spPr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is Python's standard GUI library.</a:t>
            </a:r>
          </a:p>
          <a:p>
            <a:r>
              <a:rPr lang="en-US" dirty="0"/>
              <a:t>When Python is used in conjunction with </a:t>
            </a:r>
            <a:r>
              <a:rPr lang="en-US" dirty="0" err="1"/>
              <a:t>Tkinter</a:t>
            </a:r>
            <a:r>
              <a:rPr lang="en-US" dirty="0"/>
              <a:t>, creating graphical user interfaces is quick and simple.</a:t>
            </a:r>
          </a:p>
          <a:p>
            <a:r>
              <a:rPr lang="en-US" dirty="0"/>
              <a:t>It gives the Tk GUI toolkit a sophisticated object-oriented interface.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B6895E-D47B-63E3-FACA-15F54E78F8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034214" y="284313"/>
            <a:ext cx="2979362" cy="262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70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DFE5E-C3DF-5E54-3CA9-C713F2B33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76578"/>
            <a:ext cx="8623476" cy="1086104"/>
          </a:xfrm>
        </p:spPr>
        <p:txBody>
          <a:bodyPr>
            <a:normAutofit/>
          </a:bodyPr>
          <a:lstStyle/>
          <a:p>
            <a:r>
              <a:rPr lang="en-IN" sz="4000" dirty="0" err="1"/>
              <a:t>Tkinter</a:t>
            </a:r>
            <a:r>
              <a:rPr lang="en-IN" sz="4000" dirty="0"/>
              <a:t>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EA18F-E862-E094-BCC4-3A206AD5A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49297"/>
            <a:ext cx="9029877" cy="498536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It's simple to make a GUI application with </a:t>
            </a:r>
            <a:r>
              <a:rPr lang="en-US" dirty="0" err="1"/>
              <a:t>Tkinter</a:t>
            </a:r>
            <a:r>
              <a:rPr lang="en-US" dirty="0"/>
              <a:t>. Steps that have to be follow are –</a:t>
            </a:r>
          </a:p>
          <a:p>
            <a:pPr marL="0" indent="0">
              <a:buNone/>
            </a:pPr>
            <a:r>
              <a:rPr lang="en-US" dirty="0"/>
              <a:t>            Importing the </a:t>
            </a:r>
            <a:r>
              <a:rPr lang="en-US" dirty="0" err="1"/>
              <a:t>tkinter</a:t>
            </a:r>
            <a:r>
              <a:rPr lang="en-US" dirty="0"/>
              <a:t> module.</a:t>
            </a:r>
          </a:p>
          <a:p>
            <a:pPr marL="0" indent="0">
              <a:buNone/>
            </a:pPr>
            <a:r>
              <a:rPr lang="en-US" dirty="0"/>
              <a:t>	Creating a main window.</a:t>
            </a:r>
          </a:p>
          <a:p>
            <a:pPr marL="0" indent="0">
              <a:buNone/>
            </a:pPr>
            <a:r>
              <a:rPr lang="en-US" dirty="0"/>
              <a:t>	Adding multiple widgets in a main window.</a:t>
            </a:r>
          </a:p>
          <a:p>
            <a:pPr marL="0" indent="0">
              <a:buNone/>
            </a:pPr>
            <a:r>
              <a:rPr lang="en-US" dirty="0"/>
              <a:t>	Entering into the main event loop to perform action.</a:t>
            </a:r>
          </a:p>
          <a:p>
            <a:r>
              <a:rPr lang="en-US" dirty="0"/>
              <a:t>When establishing a Python application with GUI, there are two primary approaches that the user has to follow after importing </a:t>
            </a:r>
            <a:r>
              <a:rPr lang="en-US" dirty="0" err="1"/>
              <a:t>tkinter</a:t>
            </a:r>
            <a:r>
              <a:rPr lang="en-US" dirty="0"/>
              <a:t> module – </a:t>
            </a:r>
          </a:p>
          <a:p>
            <a:pPr marL="0" indent="0">
              <a:buNone/>
            </a:pPr>
            <a:r>
              <a:rPr lang="en-US" dirty="0"/>
              <a:t>	Tk( ) - It is used to make a main window.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mainloop</a:t>
            </a:r>
            <a:r>
              <a:rPr lang="en-US" dirty="0"/>
              <a:t>( ) - It is an infinite loop that runs the application, waits for an 	            	event, and processes it as soon as the window is open.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12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CCF34-39FD-A217-2105-DDD884BE7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237068"/>
            <a:ext cx="9131476" cy="1016000"/>
          </a:xfrm>
        </p:spPr>
        <p:txBody>
          <a:bodyPr>
            <a:normAutofit/>
          </a:bodyPr>
          <a:lstStyle/>
          <a:p>
            <a:r>
              <a:rPr lang="en-IN" sz="4000" dirty="0"/>
              <a:t>Widgets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145F9-11E3-2857-D957-7BA7E8700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59265"/>
            <a:ext cx="9447565" cy="4930246"/>
          </a:xfrm>
        </p:spPr>
        <p:txBody>
          <a:bodyPr>
            <a:normAutofit/>
          </a:bodyPr>
          <a:lstStyle/>
          <a:p>
            <a:r>
              <a:rPr lang="en-US" dirty="0" err="1"/>
              <a:t>Tkinter</a:t>
            </a:r>
            <a:r>
              <a:rPr lang="en-US" dirty="0"/>
              <a:t> offers many controls in a GUI application, such as buttons, labels and text boxes. • Widgets are the general name for these controls. </a:t>
            </a:r>
          </a:p>
          <a:p>
            <a:r>
              <a:rPr lang="en-US" dirty="0"/>
              <a:t> Different types of widgets present in </a:t>
            </a:r>
            <a:r>
              <a:rPr lang="en-US" dirty="0" err="1"/>
              <a:t>Tkinter</a:t>
            </a:r>
            <a:r>
              <a:rPr lang="en-US" dirty="0"/>
              <a:t> are – </a:t>
            </a:r>
          </a:p>
          <a:p>
            <a:pPr marL="0" indent="0">
              <a:buNone/>
            </a:pPr>
            <a:r>
              <a:rPr lang="en-US" dirty="0"/>
              <a:t>	• Label </a:t>
            </a:r>
          </a:p>
          <a:p>
            <a:pPr marL="0" indent="0">
              <a:buNone/>
            </a:pPr>
            <a:r>
              <a:rPr lang="en-US" dirty="0"/>
              <a:t>	• Button </a:t>
            </a:r>
          </a:p>
          <a:p>
            <a:pPr marL="0" indent="0">
              <a:buNone/>
            </a:pPr>
            <a:r>
              <a:rPr lang="en-US" dirty="0"/>
              <a:t>	• Entry </a:t>
            </a:r>
          </a:p>
          <a:p>
            <a:pPr marL="0" indent="0">
              <a:buNone/>
            </a:pPr>
            <a:r>
              <a:rPr lang="en-US" dirty="0"/>
              <a:t>	• </a:t>
            </a:r>
            <a:r>
              <a:rPr lang="en-US" dirty="0" err="1"/>
              <a:t>Checkbutton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• Canvas </a:t>
            </a:r>
          </a:p>
          <a:p>
            <a:pPr marL="0" indent="0">
              <a:buNone/>
            </a:pPr>
            <a:r>
              <a:rPr lang="en-US" dirty="0"/>
              <a:t>	• Frame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0132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54057-ED4D-8785-7AE7-E49867BCF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21571"/>
          </a:xfrm>
        </p:spPr>
        <p:txBody>
          <a:bodyPr>
            <a:normAutofit/>
          </a:bodyPr>
          <a:lstStyle/>
          <a:p>
            <a:r>
              <a:rPr lang="en-IN" sz="4000" dirty="0"/>
              <a:t>Geometry configuration of widget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5722B-125B-E731-A886-5279BDEB4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052455" cy="3451402"/>
          </a:xfrm>
        </p:spPr>
        <p:txBody>
          <a:bodyPr/>
          <a:lstStyle/>
          <a:p>
            <a:r>
              <a:rPr lang="en-US" dirty="0"/>
              <a:t> There are primarily three types of geometry manager classes -</a:t>
            </a:r>
          </a:p>
          <a:p>
            <a:r>
              <a:rPr lang="en-US" dirty="0"/>
              <a:t> pack( ) - It is used to place a widget on top.</a:t>
            </a:r>
          </a:p>
          <a:p>
            <a:r>
              <a:rPr lang="en-US" dirty="0"/>
              <a:t> grid( ) – It is used to organize the widget in table-like structure.</a:t>
            </a:r>
          </a:p>
          <a:p>
            <a:r>
              <a:rPr lang="en-US" dirty="0"/>
              <a:t> place( ) – It is used to organize the widget at specific position.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1632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BA82D-D857-E7BD-156E-491277F69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 Label - display box in which image or text is added. Syntax –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r>
              <a:rPr lang="en-US" dirty="0"/>
              <a:t> Options that can be </a:t>
            </a:r>
            <a:r>
              <a:rPr lang="en-US" dirty="0" err="1"/>
              <a:t>passesed</a:t>
            </a:r>
            <a:r>
              <a:rPr lang="en-US" dirty="0"/>
              <a:t> as arguments – </a:t>
            </a:r>
          </a:p>
          <a:p>
            <a:pPr marL="0" indent="0">
              <a:buNone/>
            </a:pPr>
            <a:r>
              <a:rPr lang="en-US" dirty="0"/>
              <a:t>	• </a:t>
            </a:r>
            <a:r>
              <a:rPr lang="en-US" dirty="0" err="1"/>
              <a:t>bg</a:t>
            </a:r>
            <a:r>
              <a:rPr lang="en-US" dirty="0"/>
              <a:t> 	</a:t>
            </a:r>
          </a:p>
          <a:p>
            <a:pPr marL="914400" lvl="2" indent="0">
              <a:buNone/>
            </a:pPr>
            <a:r>
              <a:rPr lang="en-US" dirty="0"/>
              <a:t>• command </a:t>
            </a:r>
          </a:p>
          <a:p>
            <a:pPr marL="0" indent="0">
              <a:buNone/>
            </a:pPr>
            <a:r>
              <a:rPr lang="en-US" dirty="0"/>
              <a:t>	• font </a:t>
            </a:r>
          </a:p>
          <a:p>
            <a:pPr marL="0" indent="0">
              <a:buNone/>
            </a:pPr>
            <a:r>
              <a:rPr lang="en-US" dirty="0"/>
              <a:t>	• image </a:t>
            </a:r>
          </a:p>
          <a:p>
            <a:pPr marL="0" indent="0">
              <a:buNone/>
            </a:pPr>
            <a:r>
              <a:rPr lang="en-US" dirty="0"/>
              <a:t>	• width </a:t>
            </a:r>
          </a:p>
          <a:p>
            <a:pPr marL="0" indent="0">
              <a:buNone/>
            </a:pPr>
            <a:r>
              <a:rPr lang="en-US" dirty="0"/>
              <a:t>	• height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47EEE6-62DC-5C0A-A817-60715B491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>
            <a:normAutofit/>
          </a:bodyPr>
          <a:lstStyle/>
          <a:p>
            <a:r>
              <a:rPr lang="en-US" dirty="0"/>
              <a:t>Types of widgets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A2788B-8A19-1E94-811C-746EFB318E31}"/>
              </a:ext>
            </a:extLst>
          </p:cNvPr>
          <p:cNvSpPr/>
          <p:nvPr/>
        </p:nvSpPr>
        <p:spPr>
          <a:xfrm>
            <a:off x="3804355" y="2664178"/>
            <a:ext cx="3386667" cy="34995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l1 = Label (master, opt=</a:t>
            </a:r>
            <a:r>
              <a:rPr lang="en-IN" dirty="0" err="1"/>
              <a:t>val</a:t>
            </a:r>
            <a:r>
              <a:rPr lang="en-IN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251548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D48AA-0104-B2B5-8119-EC15B500F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633" y="0"/>
            <a:ext cx="9905998" cy="1478570"/>
          </a:xfrm>
        </p:spPr>
        <p:txBody>
          <a:bodyPr/>
          <a:lstStyle/>
          <a:p>
            <a:r>
              <a:rPr lang="en-US" dirty="0"/>
              <a:t>Button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6453-D1AC-D6F8-5603-D929BE798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2436" y="1297507"/>
            <a:ext cx="7736370" cy="517274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It is used to show button in application.  </a:t>
            </a:r>
          </a:p>
          <a:p>
            <a:pPr marL="0" indent="0">
              <a:buNone/>
            </a:pPr>
            <a:r>
              <a:rPr lang="en-US" dirty="0"/>
              <a:t>	Addition, subtraction, multiplication, and division buttons for basic arithmetic operations.</a:t>
            </a:r>
          </a:p>
          <a:p>
            <a:pPr marL="0" indent="0">
              <a:buNone/>
            </a:pPr>
            <a:r>
              <a:rPr lang="en-US" dirty="0"/>
              <a:t>	Clear button to reset the input field.</a:t>
            </a:r>
          </a:p>
          <a:p>
            <a:pPr marL="0" indent="0">
              <a:buNone/>
            </a:pPr>
            <a:r>
              <a:rPr lang="en-US" dirty="0"/>
              <a:t>	Decimal point button for floating-point numbers.</a:t>
            </a:r>
          </a:p>
          <a:p>
            <a:pPr marL="0" indent="0">
              <a:buNone/>
            </a:pPr>
            <a:r>
              <a:rPr lang="en-US" dirty="0"/>
              <a:t>	Parentheses buttons for grouping expressions.</a:t>
            </a:r>
          </a:p>
          <a:p>
            <a:r>
              <a:rPr lang="en-US" dirty="0"/>
              <a:t>Syntax –</a:t>
            </a:r>
          </a:p>
          <a:p>
            <a:pPr marL="0" indent="0">
              <a:buNone/>
            </a:pPr>
            <a:endParaRPr lang="en-IN" sz="1800" b="1" u="none" strike="noStrike" kern="100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800" b="1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CheckButton</a:t>
            </a:r>
            <a:r>
              <a:rPr lang="en-IN" sz="1800" b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- It is used to show a selection of choices as checkboxes.</a:t>
            </a:r>
          </a:p>
          <a:p>
            <a:pPr marL="342900" marR="1729740" lvl="0" indent="-342900" fontAlgn="base">
              <a:lnSpc>
                <a:spcPct val="108000"/>
              </a:lnSpc>
              <a:spcAft>
                <a:spcPts val="2920"/>
              </a:spcAft>
              <a:buClr>
                <a:srgbClr val="000000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8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Options that can be </a:t>
            </a:r>
            <a:r>
              <a:rPr lang="en-IN" sz="18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passesed</a:t>
            </a:r>
            <a:r>
              <a:rPr lang="en-IN" sz="18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as arguments -</a:t>
            </a:r>
            <a:r>
              <a:rPr lang="en-IN" sz="1800" b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Title ,</a:t>
            </a:r>
            <a:r>
              <a:rPr lang="en-IN" sz="1800" b="1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Bg</a:t>
            </a:r>
            <a:r>
              <a:rPr lang="en-IN" sz="1800" b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activebackground</a:t>
            </a:r>
            <a:endParaRPr lang="en-IN" sz="1800" u="none" strike="noStrike" kern="100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10344E-89BD-E8B8-CB2A-7324CA9983CC}"/>
              </a:ext>
            </a:extLst>
          </p:cNvPr>
          <p:cNvSpPr/>
          <p:nvPr/>
        </p:nvSpPr>
        <p:spPr>
          <a:xfrm>
            <a:off x="3067575" y="4271237"/>
            <a:ext cx="3386667" cy="34995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b1 = Button (master, opt=val)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0320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146</TotalTime>
  <Words>774</Words>
  <Application>Microsoft Office PowerPoint</Application>
  <PresentationFormat>Widescreen</PresentationFormat>
  <Paragraphs>98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Tw Cen MT</vt:lpstr>
      <vt:lpstr>Circuit</vt:lpstr>
      <vt:lpstr>Calculator App Presentation </vt:lpstr>
      <vt:lpstr>Agenda</vt:lpstr>
      <vt:lpstr>Graphical User Interface</vt:lpstr>
      <vt:lpstr>Tkinter</vt:lpstr>
      <vt:lpstr>Tkinter Programming</vt:lpstr>
      <vt:lpstr>Widgets</vt:lpstr>
      <vt:lpstr>Geometry configuration of widget</vt:lpstr>
      <vt:lpstr>Types of widgets</vt:lpstr>
      <vt:lpstr>Button</vt:lpstr>
      <vt:lpstr> Frame</vt:lpstr>
      <vt:lpstr>Usage Instructions</vt:lpstr>
      <vt:lpstr>Implementation Details </vt:lpstr>
      <vt:lpstr>Code Structure</vt:lpstr>
      <vt:lpstr>Conclusion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Calculator App Presentation </dc:title>
  <dc:creator>Alok Ranjan</dc:creator>
  <cp:lastModifiedBy>Alok Ranjan</cp:lastModifiedBy>
  <cp:revision>2</cp:revision>
  <dcterms:created xsi:type="dcterms:W3CDTF">2023-12-07T02:41:10Z</dcterms:created>
  <dcterms:modified xsi:type="dcterms:W3CDTF">2023-12-07T05:08:01Z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